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317" r:id="rId5"/>
    <p:sldId id="318" r:id="rId6"/>
    <p:sldId id="320" r:id="rId7"/>
    <p:sldId id="319" r:id="rId8"/>
    <p:sldId id="321" r:id="rId9"/>
    <p:sldId id="322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43" r:id="rId24"/>
    <p:sldId id="337" r:id="rId25"/>
    <p:sldId id="342" r:id="rId26"/>
    <p:sldId id="338" r:id="rId27"/>
    <p:sldId id="341" r:id="rId28"/>
    <p:sldId id="339" r:id="rId29"/>
    <p:sldId id="340" r:id="rId3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28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1DB5D-F167-4CE6-8E90-8F71C75454ED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8674B-902A-4ADA-8247-EA98BAFDCF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5831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8674B-902A-4ADA-8247-EA98BAFDCFE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5341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8674B-902A-4ADA-8247-EA98BAFDCFE5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309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8674B-902A-4ADA-8247-EA98BAFDCFE5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6119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7142-8C68-40BB-9010-6EFAA9F2A2FA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88A0-20BD-41AB-ADCC-FCD96CCF2E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964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7142-8C68-40BB-9010-6EFAA9F2A2FA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88A0-20BD-41AB-ADCC-FCD96CCF2E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968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7142-8C68-40BB-9010-6EFAA9F2A2FA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88A0-20BD-41AB-ADCC-FCD96CCF2E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722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7142-8C68-40BB-9010-6EFAA9F2A2FA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88A0-20BD-41AB-ADCC-FCD96CCF2E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868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7142-8C68-40BB-9010-6EFAA9F2A2FA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88A0-20BD-41AB-ADCC-FCD96CCF2E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307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7142-8C68-40BB-9010-6EFAA9F2A2FA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88A0-20BD-41AB-ADCC-FCD96CCF2E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142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7142-8C68-40BB-9010-6EFAA9F2A2FA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88A0-20BD-41AB-ADCC-FCD96CCF2E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832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7142-8C68-40BB-9010-6EFAA9F2A2FA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88A0-20BD-41AB-ADCC-FCD96CCF2E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688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7142-8C68-40BB-9010-6EFAA9F2A2FA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88A0-20BD-41AB-ADCC-FCD96CCF2E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702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7142-8C68-40BB-9010-6EFAA9F2A2FA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88A0-20BD-41AB-ADCC-FCD96CCF2E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528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7142-8C68-40BB-9010-6EFAA9F2A2FA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88A0-20BD-41AB-ADCC-FCD96CCF2E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12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37142-8C68-40BB-9010-6EFAA9F2A2FA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C88A0-20BD-41AB-ADCC-FCD96CCF2E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94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5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0874">
        <p14:reveal/>
      </p:transition>
    </mc:Choice>
    <mc:Fallback xmlns="">
      <p:transition spd="slow" advTm="10874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23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1150">
        <p14:reveal/>
      </p:transition>
    </mc:Choice>
    <mc:Fallback xmlns="">
      <p:transition spd="slow" advTm="1115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61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0896">
        <p14:reveal/>
      </p:transition>
    </mc:Choice>
    <mc:Fallback xmlns="">
      <p:transition spd="slow" advTm="10896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75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0988">
        <p14:reveal/>
      </p:transition>
    </mc:Choice>
    <mc:Fallback xmlns="">
      <p:transition spd="slow" advTm="10988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81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1038">
        <p14:reveal/>
      </p:transition>
    </mc:Choice>
    <mc:Fallback xmlns="">
      <p:transition spd="slow" advTm="11038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8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1545">
        <p14:reveal/>
      </p:transition>
    </mc:Choice>
    <mc:Fallback xmlns="">
      <p:transition spd="slow" advTm="11545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83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1586">
        <p14:reveal/>
      </p:transition>
    </mc:Choice>
    <mc:Fallback xmlns="">
      <p:transition spd="slow" advTm="11586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0967">
        <p14:reveal/>
      </p:transition>
    </mc:Choice>
    <mc:Fallback xmlns="">
      <p:transition spd="slow" advTm="10967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08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1282">
        <p14:reveal/>
      </p:transition>
    </mc:Choice>
    <mc:Fallback xmlns="">
      <p:transition spd="slow" advTm="11282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09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0402">
        <p14:reveal/>
      </p:transition>
    </mc:Choice>
    <mc:Fallback xmlns="">
      <p:transition spd="slow" advTm="10402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32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1753">
        <p14:reveal/>
      </p:transition>
    </mc:Choice>
    <mc:Fallback xmlns="">
      <p:transition spd="slow" advTm="11753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45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1121">
        <p14:reveal/>
      </p:transition>
    </mc:Choice>
    <mc:Fallback xmlns="">
      <p:transition spd="slow" advTm="11121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29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0803">
        <p14:reveal/>
      </p:transition>
    </mc:Choice>
    <mc:Fallback xmlns="">
      <p:transition spd="slow" advTm="10803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10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0989">
        <p14:reveal/>
      </p:transition>
    </mc:Choice>
    <mc:Fallback xmlns="">
      <p:transition spd="slow" advTm="10989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12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0981">
        <p14:reveal/>
      </p:transition>
    </mc:Choice>
    <mc:Fallback xmlns="">
      <p:transition spd="slow" advTm="10981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88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0991">
        <p14:reveal/>
      </p:transition>
    </mc:Choice>
    <mc:Fallback xmlns="">
      <p:transition spd="slow" advTm="10991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1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1163">
        <p14:reveal/>
      </p:transition>
    </mc:Choice>
    <mc:Fallback xmlns="">
      <p:transition spd="slow" advTm="11163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56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0717">
        <p14:reveal/>
      </p:transition>
    </mc:Choice>
    <mc:Fallback xmlns="">
      <p:transition spd="slow" advTm="10717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6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1030">
        <p14:reveal/>
      </p:transition>
    </mc:Choice>
    <mc:Fallback xmlns="">
      <p:transition spd="slow" advTm="1103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93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2761">
        <p14:reveal/>
      </p:transition>
    </mc:Choice>
    <mc:Fallback xmlns="">
      <p:transition spd="slow" advTm="12761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06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1348">
        <p14:reveal/>
      </p:transition>
    </mc:Choice>
    <mc:Fallback xmlns="">
      <p:transition spd="slow" advTm="11348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3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1009">
        <p14:reveal/>
      </p:transition>
    </mc:Choice>
    <mc:Fallback xmlns="">
      <p:transition spd="slow" advTm="11009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09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0615">
        <p14:reveal/>
      </p:transition>
    </mc:Choice>
    <mc:Fallback xmlns="">
      <p:transition spd="slow" advTm="10615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66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0931">
        <p14:reveal/>
      </p:transition>
    </mc:Choice>
    <mc:Fallback xmlns="">
      <p:transition spd="slow" advTm="10931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30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1201">
        <p14:reveal/>
      </p:transition>
    </mc:Choice>
    <mc:Fallback xmlns="">
      <p:transition spd="slow" advTm="11201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47F1B0E2-8748-4AE0-81E0-D344F856C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" y="-6030"/>
            <a:ext cx="6915150" cy="1015663"/>
          </a:xfrm>
          <a:prstGeom prst="rect">
            <a:avLst/>
          </a:prstGeom>
        </p:spPr>
      </p:pic>
      <p:pic>
        <p:nvPicPr>
          <p:cNvPr id="13" name="Bildobjekt 12" descr="En bild som visar clipart&#10;&#10;Automatiskt genererad beskrivning">
            <a:extLst>
              <a:ext uri="{FF2B5EF4-FFF2-40B4-BE49-F238E27FC236}">
                <a16:creationId xmlns:a16="http://schemas.microsoft.com/office/drawing/2014/main" id="{32FAED66-C333-43CE-A7C8-DB132C41BF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42" y="250854"/>
            <a:ext cx="2223984" cy="5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5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8667">
        <p14:reveal/>
      </p:transition>
    </mc:Choice>
    <mc:Fallback xmlns="">
      <p:transition spd="slow" advTm="8667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7DDEC25F50EB4484914BFB9D5937D2" ma:contentTypeVersion="16" ma:contentTypeDescription="Skapa ett nytt dokument." ma:contentTypeScope="" ma:versionID="f02bb377f719a8341b0c89250206e6d8">
  <xsd:schema xmlns:xsd="http://www.w3.org/2001/XMLSchema" xmlns:xs="http://www.w3.org/2001/XMLSchema" xmlns:p="http://schemas.microsoft.com/office/2006/metadata/properties" xmlns:ns2="d0566ecd-b740-4c3e-af92-cc4ccd03da24" xmlns:ns3="e063ae5b-86b0-419a-8b99-29f64b10d134" targetNamespace="http://schemas.microsoft.com/office/2006/metadata/properties" ma:root="true" ma:fieldsID="b30dd0aea97e4bd2d9e01a50a9559772" ns2:_="" ns3:_="">
    <xsd:import namespace="d0566ecd-b740-4c3e-af92-cc4ccd03da24"/>
    <xsd:import namespace="e063ae5b-86b0-419a-8b99-29f64b10d13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566ecd-b740-4c3e-af92-cc4ccd03da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6b510ab-a57e-4bad-8b89-77a06ef1aacb}" ma:internalName="TaxCatchAll" ma:showField="CatchAllData" ma:web="d0566ecd-b740-4c3e-af92-cc4ccd03da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3ae5b-86b0-419a-8b99-29f64b10d1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f11f9bfd-1ba5-4a5e-b1b7-cf7f565c18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063ae5b-86b0-419a-8b99-29f64b10d134">
      <Terms xmlns="http://schemas.microsoft.com/office/infopath/2007/PartnerControls"/>
    </lcf76f155ced4ddcb4097134ff3c332f>
    <TaxCatchAll xmlns="d0566ecd-b740-4c3e-af92-cc4ccd03da24" xsi:nil="true"/>
  </documentManagement>
</p:properties>
</file>

<file path=customXml/itemProps1.xml><?xml version="1.0" encoding="utf-8"?>
<ds:datastoreItem xmlns:ds="http://schemas.openxmlformats.org/officeDocument/2006/customXml" ds:itemID="{F3C3B6C0-50FB-44D8-9498-4BB8244AB4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C65B40-CBC5-4C7E-8A2A-455C662F49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566ecd-b740-4c3e-af92-cc4ccd03da24"/>
    <ds:schemaRef ds:uri="e063ae5b-86b0-419a-8b99-29f64b10d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B5A37F4-A55A-40DD-9B26-068C539D5495}">
  <ds:schemaRefs>
    <ds:schemaRef ds:uri="http://schemas.microsoft.com/office/2006/documentManagement/types"/>
    <ds:schemaRef ds:uri="http://purl.org/dc/elements/1.1/"/>
    <ds:schemaRef ds:uri="e063ae5b-86b0-419a-8b99-29f64b10d134"/>
    <ds:schemaRef ds:uri="http://www.w3.org/XML/1998/namespace"/>
    <ds:schemaRef ds:uri="http://purl.org/dc/terms/"/>
    <ds:schemaRef ds:uri="d0566ecd-b740-4c3e-af92-cc4ccd03da24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</Words>
  <Application>Microsoft Office PowerPoint</Application>
  <PresentationFormat>Bredbild</PresentationFormat>
  <Paragraphs>3</Paragraphs>
  <Slides>26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Natascha Borg</dc:creator>
  <cp:lastModifiedBy>Johanna Höst</cp:lastModifiedBy>
  <cp:revision>28</cp:revision>
  <dcterms:created xsi:type="dcterms:W3CDTF">2017-05-15T10:56:39Z</dcterms:created>
  <dcterms:modified xsi:type="dcterms:W3CDTF">2023-05-03T09:44:22Z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0x010100707DDEC25F50EB4484914BFB9D5937D2</vt:lpwstr>
  </property>
</Properties>
</file>